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B0CC7-D143-44E3-A3C2-E9B3E3571D34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D4D07-5F4C-4BA8-B09B-039A861746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297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400E3-017A-DF31-D769-16B1AD5D7E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529A7F-E02F-A6DF-39B6-8C2F924162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F588F-8AF6-A3A1-585B-753001CC4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D91-AB16-4BF0-94E9-93157BDC9BA3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2623E-E7B6-2B81-3779-6C3F5953D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AF31B-35BA-F686-DC6A-D50C34C31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B0E5-434A-4205-9BCD-A5B4A13F69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61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47E8A-1F33-F171-3017-05E6A7AB6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62D1F6-DED4-C623-5C06-BBAF3B396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B1652-B4A8-928A-86BD-9AF0F75E4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D91-AB16-4BF0-94E9-93157BDC9BA3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E0B3F-0E33-23B8-704D-C9176BBC0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98140-F02A-3031-77A8-6995DF8C0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B0E5-434A-4205-9BCD-A5B4A13F69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60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E3A6D9-00B3-3E19-680A-EE8D9DA206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E16DA5-C87C-5B94-6F30-150947B96A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F89D9-1973-BAB1-149D-C2C46E345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D91-AB16-4BF0-94E9-93157BDC9BA3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8B5E1-1F08-3A1B-4365-094D9A5FB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91389-9053-9FEE-DE62-2C4ED68F2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B0E5-434A-4205-9BCD-A5B4A13F69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56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5F7E7-59BC-6F63-4EE4-31D0234E1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08375-941F-405A-72DF-C85721215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A212B-BC86-56CD-4CDF-370EB504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D91-AB16-4BF0-94E9-93157BDC9BA3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24C-7EC2-628E-F1A1-ACE12F7F8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58359-E90E-169D-EB75-CFCDAF73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B0E5-434A-4205-9BCD-A5B4A13F69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48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B3703-7979-4704-A8E2-19C965459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661C2F-0F55-21EC-49B9-4C815FA1B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4D7AE-3464-AD80-CAF8-DB4B3EC15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D91-AB16-4BF0-94E9-93157BDC9BA3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530BB-2285-34EB-0770-6A06C89BE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6D3107-7C97-8795-75EE-7EDF08AF6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B0E5-434A-4205-9BCD-A5B4A13F69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144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8AE52-98B7-149D-EBC8-1735198C0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DE0A2-3B39-690B-1A1E-92928B76E7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4D4CC1-BC12-E33E-B120-FB323B178C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6868F3-D9A7-3CD9-A2D9-C1E7DDFBE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D91-AB16-4BF0-94E9-93157BDC9BA3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18C618-2EB1-7840-DC59-0BB716B23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51404E-48E7-EBB9-9EA5-C39512B72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B0E5-434A-4205-9BCD-A5B4A13F69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14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609B7-5555-BEC3-B8E0-55B6CC4B9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52722-BF71-1974-F89D-57FF71AA2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29C193-3A0E-A6B1-E737-712FBA866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771356-2452-26D7-25BD-DD9D3E0C4D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5C2B5E-777B-F4CF-A3DA-1D933486B6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E1536C-95FF-F832-186B-A87FD5E0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D91-AB16-4BF0-94E9-93157BDC9BA3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053D6E-90E0-3D22-A3FA-7A452F02E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BEAC82-7B7F-360D-D459-BEBAA0D74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B0E5-434A-4205-9BCD-A5B4A13F69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439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135EE-9B95-E910-D522-44B8AA9B9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47B022-8BE7-49C1-9831-973DED084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D91-AB16-4BF0-94E9-93157BDC9BA3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5DC2B2-19BE-1FF4-144E-E86A8FF91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6007F8-DB17-965F-089F-BD5ECF4B5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B0E5-434A-4205-9BCD-A5B4A13F69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74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E77505-9A48-F22D-E9B9-287034D45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D91-AB16-4BF0-94E9-93157BDC9BA3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0403DB-F1F3-E22F-B116-9A782C7AA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A9E75D-C631-0897-42A3-52680AC7E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B0E5-434A-4205-9BCD-A5B4A13F69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016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7878C-F38B-AEAA-6E36-B6C9DDF1C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7C7D2-4CF2-046D-5189-87C5ECB01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5189F6-3CD3-D6F1-A4CA-B24E156207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457D2E-C9E1-23C8-06D2-D31641CE7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D91-AB16-4BF0-94E9-93157BDC9BA3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867A3B-C87A-C9B4-2466-154ABD3ED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C03A21-D8EB-9317-7074-9500C1CB5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B0E5-434A-4205-9BCD-A5B4A13F69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248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C85FE-F930-8FC8-F06B-316E0FEF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C03202-76B4-8A84-5BFF-2F9E53B93C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F28D81-29CB-DA06-36BA-46C6039DEF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888117-1E96-E61F-579E-48A1619D9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D91-AB16-4BF0-94E9-93157BDC9BA3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BC9E55-27BC-EFF4-FEB6-FD6A7B51B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F333B6-36E3-2F6D-0069-9710B3188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B0E5-434A-4205-9BCD-A5B4A13F69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510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DA4224-0A75-409B-33F9-FEA8B1C26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EB7547-1E4A-F686-D353-A03F68143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D107D-EB6B-98E0-6898-DEB793B736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9DFD91-AB16-4BF0-94E9-93157BDC9BA3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77E487-C4B2-2DD4-F877-9DF909FE1B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CF769-A480-BBC2-4C96-8BABA3F47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E8B0E5-434A-4205-9BCD-A5B4A13F69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53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qualtricsxmy32w5smz8.qualtrics.com/jfe/form/SV_0d21Lfa9FuJQ7cy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CCC4BA0-1298-4DBD-86F1-B51D8C9D3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0F4015-0B5D-A64E-46C1-3DB7B4491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8" y="502021"/>
            <a:ext cx="5427525" cy="1667997"/>
          </a:xfrm>
        </p:spPr>
        <p:txBody>
          <a:bodyPr anchor="b">
            <a:normAutofit/>
          </a:bodyPr>
          <a:lstStyle/>
          <a:p>
            <a:r>
              <a:rPr lang="en-US" sz="3700" b="0" i="0">
                <a:effectLst/>
                <a:highlight>
                  <a:srgbClr val="FFFFFF"/>
                </a:highlight>
                <a:latin typeface="72"/>
              </a:rPr>
              <a:t>Higher Education: Maternity, Parenthood and Fertility in the UK</a:t>
            </a:r>
            <a:endParaRPr lang="en-GB" sz="37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104B0-4408-4843-4210-3DAC61F30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8" y="2405467"/>
            <a:ext cx="5427526" cy="3535083"/>
          </a:xfrm>
        </p:spPr>
        <p:txBody>
          <a:bodyPr anchor="t">
            <a:normAutofit/>
          </a:bodyPr>
          <a:lstStyle/>
          <a:p>
            <a:r>
              <a:rPr lang="en-US" sz="2000" b="0" i="0">
                <a:effectLst/>
                <a:highlight>
                  <a:srgbClr val="FFFFFF"/>
                </a:highlight>
              </a:rPr>
              <a:t>Inclusive study – add anything that you deem relevant such as your lived  experiences of academia relating to parenthood, maternity leave, fertility, family leave, paternity leave and caring responsibilities. </a:t>
            </a:r>
          </a:p>
          <a:p>
            <a:pPr lvl="1"/>
            <a:r>
              <a:rPr lang="en-US" sz="2000">
                <a:highlight>
                  <a:srgbClr val="FFFFFF"/>
                </a:highlight>
              </a:rPr>
              <a:t>N</a:t>
            </a:r>
            <a:r>
              <a:rPr lang="en-US" sz="2000" b="0" i="0">
                <a:effectLst/>
                <a:highlight>
                  <a:srgbClr val="FFFFFF"/>
                </a:highlight>
              </a:rPr>
              <a:t>on-exhaustive list. </a:t>
            </a:r>
          </a:p>
          <a:p>
            <a:pPr lvl="1"/>
            <a:r>
              <a:rPr lang="en-US" sz="2000" b="0" i="0">
                <a:effectLst/>
                <a:highlight>
                  <a:srgbClr val="FFFFFF"/>
                </a:highlight>
              </a:rPr>
              <a:t>Welcome any experiences relevant to the project -  positive, negative or neutral. </a:t>
            </a:r>
            <a:endParaRPr lang="en-US" sz="2000"/>
          </a:p>
          <a:p>
            <a:r>
              <a:rPr lang="en-US" sz="2000"/>
              <a:t>Anonymous survey </a:t>
            </a:r>
            <a:r>
              <a:rPr lang="en-US" sz="2000">
                <a:hlinkClick r:id="rId2"/>
              </a:rPr>
              <a:t>LINK</a:t>
            </a:r>
            <a:endParaRPr lang="en-GB" sz="2000"/>
          </a:p>
          <a:p>
            <a:r>
              <a:rPr lang="en-GB" sz="2000"/>
              <a:t>UK focused study for now (funding constraints) </a:t>
            </a:r>
            <a:endParaRPr lang="en-US" sz="2000"/>
          </a:p>
        </p:txBody>
      </p:sp>
      <p:pic>
        <p:nvPicPr>
          <p:cNvPr id="6" name="Picture 5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7505BD16-0CFE-BB12-96D4-804DC8E8288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"/>
          <a:stretch/>
        </p:blipFill>
        <p:spPr>
          <a:xfrm>
            <a:off x="7047513" y="975645"/>
            <a:ext cx="4443447" cy="4443447"/>
          </a:xfrm>
          <a:custGeom>
            <a:avLst/>
            <a:gdLst/>
            <a:ahLst/>
            <a:cxnLst/>
            <a:rect l="l" t="t" r="r" b="b"/>
            <a:pathLst>
              <a:path w="4694238" h="4694238">
                <a:moveTo>
                  <a:pt x="2347119" y="0"/>
                </a:moveTo>
                <a:cubicBezTo>
                  <a:pt x="3643397" y="0"/>
                  <a:pt x="4694238" y="1050841"/>
                  <a:pt x="4694238" y="2347119"/>
                </a:cubicBezTo>
                <a:cubicBezTo>
                  <a:pt x="4694238" y="3643397"/>
                  <a:pt x="3643397" y="4694238"/>
                  <a:pt x="2347119" y="4694238"/>
                </a:cubicBezTo>
                <a:cubicBezTo>
                  <a:pt x="1050841" y="4694238"/>
                  <a:pt x="0" y="3643397"/>
                  <a:pt x="0" y="2347119"/>
                </a:cubicBezTo>
                <a:cubicBezTo>
                  <a:pt x="0" y="1050841"/>
                  <a:pt x="1050841" y="0"/>
                  <a:pt x="2347119" y="0"/>
                </a:cubicBezTo>
                <a:close/>
              </a:path>
            </a:pathLst>
          </a:cu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AE9899-18A1-D7E2-B7A0-4FA0D3D297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39356" y="428"/>
            <a:ext cx="1852644" cy="9747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F8FB8D1-A08F-087C-14BB-8D79312D7E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23308" y="4815688"/>
            <a:ext cx="38100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448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74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72</vt:lpstr>
      <vt:lpstr>Aptos</vt:lpstr>
      <vt:lpstr>Aptos Display</vt:lpstr>
      <vt:lpstr>Arial</vt:lpstr>
      <vt:lpstr>Office Theme</vt:lpstr>
      <vt:lpstr>Higher Education: Maternity, Parenthood and Fertility in the UK</vt:lpstr>
    </vt:vector>
  </TitlesOfParts>
  <Company>Keele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Elizabeth Faulkner</dc:creator>
  <cp:lastModifiedBy>Elizabeth Faulkner</cp:lastModifiedBy>
  <cp:revision>2</cp:revision>
  <dcterms:created xsi:type="dcterms:W3CDTF">2024-07-05T08:44:34Z</dcterms:created>
  <dcterms:modified xsi:type="dcterms:W3CDTF">2024-07-05T11:19:23Z</dcterms:modified>
</cp:coreProperties>
</file>